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 pluriel des noms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5A9D0BA-2685-7402-6522-E36515F57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Ecris au pluriel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La grenouille</a:t>
            </a:r>
          </a:p>
          <a:p>
            <a:r>
              <a:rPr lang="fr-FR" dirty="0"/>
              <a:t>Les …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14B0E0-5549-4015-A244-FCF9AA04D1D4}"/>
              </a:ext>
            </a:extLst>
          </p:cNvPr>
          <p:cNvSpPr txBox="1"/>
          <p:nvPr/>
        </p:nvSpPr>
        <p:spPr>
          <a:xfrm>
            <a:off x="1544047" y="3327312"/>
            <a:ext cx="8353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grenouille</a:t>
            </a:r>
            <a:r>
              <a:rPr lang="fr-FR" sz="2800" dirty="0">
                <a:solidFill>
                  <a:srgbClr val="FF0000"/>
                </a:solidFill>
              </a:rPr>
              <a:t>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512919F-5CE5-D08A-EC13-600685416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Ecris au pluriel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Un chapeau</a:t>
            </a:r>
          </a:p>
          <a:p>
            <a:r>
              <a:rPr lang="fr-FR" dirty="0"/>
              <a:t>Des …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14B0E0-5549-4015-A244-FCF9AA04D1D4}"/>
              </a:ext>
            </a:extLst>
          </p:cNvPr>
          <p:cNvSpPr txBox="1"/>
          <p:nvPr/>
        </p:nvSpPr>
        <p:spPr>
          <a:xfrm>
            <a:off x="1544047" y="3327312"/>
            <a:ext cx="8353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/>
              <a:t>  chapeau</a:t>
            </a:r>
            <a:r>
              <a:rPr lang="fr-FR" sz="2800">
                <a:solidFill>
                  <a:srgbClr val="FF0000"/>
                </a:solidFill>
              </a:rPr>
              <a:t>x</a:t>
            </a:r>
            <a:endParaRPr lang="fr-FR" sz="2800" dirty="0">
              <a:solidFill>
                <a:srgbClr val="FF0000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F24F57C-8489-6998-4D96-222213FF4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35</Words>
  <Application>Microsoft Office PowerPoint</Application>
  <PresentationFormat>Grand écran</PresentationFormat>
  <Paragraphs>18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Rituel 4</vt:lpstr>
      <vt:lpstr>Ecris au pluriel </vt:lpstr>
      <vt:lpstr>Ecris au pluriel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19</cp:revision>
  <dcterms:created xsi:type="dcterms:W3CDTF">2021-07-17T07:25:24Z</dcterms:created>
  <dcterms:modified xsi:type="dcterms:W3CDTF">2022-08-06T14:15:22Z</dcterms:modified>
</cp:coreProperties>
</file>